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65" r:id="rId5"/>
    <p:sldId id="264" r:id="rId6"/>
    <p:sldId id="266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77" d="100"/>
          <a:sy n="77" d="100"/>
        </p:scale>
        <p:origin x="-117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08555-AC8F-4CED-8170-5D64577A09E6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9355-7E83-4E8C-B6D3-AB9F8C6F9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00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08555-AC8F-4CED-8170-5D64577A09E6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9355-7E83-4E8C-B6D3-AB9F8C6F9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984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08555-AC8F-4CED-8170-5D64577A09E6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9355-7E83-4E8C-B6D3-AB9F8C6F9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102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08555-AC8F-4CED-8170-5D64577A09E6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9355-7E83-4E8C-B6D3-AB9F8C6F9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2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08555-AC8F-4CED-8170-5D64577A09E6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9355-7E83-4E8C-B6D3-AB9F8C6F9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828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08555-AC8F-4CED-8170-5D64577A09E6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9355-7E83-4E8C-B6D3-AB9F8C6F9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043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08555-AC8F-4CED-8170-5D64577A09E6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9355-7E83-4E8C-B6D3-AB9F8C6F9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93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08555-AC8F-4CED-8170-5D64577A09E6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9355-7E83-4E8C-B6D3-AB9F8C6F9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324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08555-AC8F-4CED-8170-5D64577A09E6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9355-7E83-4E8C-B6D3-AB9F8C6F9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1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08555-AC8F-4CED-8170-5D64577A09E6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9355-7E83-4E8C-B6D3-AB9F8C6F9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82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08555-AC8F-4CED-8170-5D64577A09E6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9355-7E83-4E8C-B6D3-AB9F8C6F9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155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08555-AC8F-4CED-8170-5D64577A09E6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B9355-7E83-4E8C-B6D3-AB9F8C6F9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055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298575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iD Project Title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0" y="2590800"/>
            <a:ext cx="77724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By: Student Name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1" y="4018240"/>
            <a:ext cx="5486398" cy="171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33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652462"/>
            <a:ext cx="7848600" cy="566738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Name Here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1752600" y="5791200"/>
            <a:ext cx="6096000" cy="762000"/>
          </a:xfrm>
        </p:spPr>
        <p:txBody>
          <a:bodyPr>
            <a:norm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Course Name Here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Camp Dates Here (ex: June 22</a:t>
            </a:r>
            <a:r>
              <a:rPr lang="en-US" sz="16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June 27</a:t>
            </a:r>
            <a:r>
              <a:rPr lang="en-US" sz="16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214" y="1447800"/>
            <a:ext cx="6060772" cy="4038600"/>
          </a:xfrm>
        </p:spPr>
      </p:pic>
      <p:sp>
        <p:nvSpPr>
          <p:cNvPr id="9" name="TextBox 8"/>
          <p:cNvSpPr txBox="1"/>
          <p:nvPr/>
        </p:nvSpPr>
        <p:spPr>
          <a:xfrm>
            <a:off x="2420203" y="48768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Replace this image with your own screenshot. Then delete this text. To replace image: Right click and choose “Change Picture”.  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11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981200"/>
            <a:ext cx="5135270" cy="32095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53200" y="1828800"/>
            <a:ext cx="23622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Write Title for Page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Explain something you’ve learned here. </a:t>
            </a:r>
            <a:br>
              <a:rPr lang="en-US" sz="1200" dirty="0" smtClean="0">
                <a:solidFill>
                  <a:schemeClr val="bg1"/>
                </a:solidFill>
              </a:rPr>
            </a:br>
            <a:endParaRPr lang="en-US" sz="12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Explain something you’ve learned here. </a:t>
            </a:r>
            <a:r>
              <a:rPr lang="en-US" sz="1200" dirty="0" smtClean="0">
                <a:solidFill>
                  <a:schemeClr val="bg1"/>
                </a:solidFill>
              </a:rPr>
              <a:t/>
            </a:r>
            <a:br>
              <a:rPr lang="en-US" sz="1200" dirty="0" smtClean="0">
                <a:solidFill>
                  <a:schemeClr val="bg1"/>
                </a:solidFill>
              </a:rPr>
            </a:br>
            <a:endParaRPr lang="en-US" sz="1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Explain something you’ve learned here. </a:t>
            </a:r>
            <a:r>
              <a:rPr lang="en-US" sz="1200" dirty="0" smtClean="0">
                <a:solidFill>
                  <a:schemeClr val="bg1"/>
                </a:solidFill>
              </a:rPr>
              <a:t/>
            </a:r>
            <a:br>
              <a:rPr lang="en-US" sz="1200" dirty="0" smtClean="0">
                <a:solidFill>
                  <a:schemeClr val="bg1"/>
                </a:solidFill>
              </a:rPr>
            </a:br>
            <a:endParaRPr lang="en-US" sz="1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Explain something you’ve learned here. </a:t>
            </a:r>
            <a:r>
              <a:rPr lang="en-US" sz="1200" dirty="0" smtClean="0">
                <a:solidFill>
                  <a:schemeClr val="bg1"/>
                </a:solidFill>
              </a:rPr>
              <a:t/>
            </a:r>
            <a:br>
              <a:rPr lang="en-US" sz="1200" dirty="0" smtClean="0">
                <a:solidFill>
                  <a:schemeClr val="bg1"/>
                </a:solidFill>
              </a:rPr>
            </a:br>
            <a:r>
              <a:rPr lang="en-US" sz="1200" dirty="0" smtClean="0">
                <a:solidFill>
                  <a:schemeClr val="bg1"/>
                </a:solidFill>
              </a:rPr>
              <a:t/>
            </a:r>
            <a:br>
              <a:rPr lang="en-US" sz="1200" dirty="0" smtClean="0">
                <a:solidFill>
                  <a:schemeClr val="bg1"/>
                </a:solidFill>
              </a:rPr>
            </a:b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2795" y="3048000"/>
            <a:ext cx="495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Replace this image with your own screenshot. Then delete this text.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To replace image: Right click and choose “Change Picture”. 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2921617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200" y="5867400"/>
            <a:ext cx="7696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Optional Additional Text</a:t>
            </a:r>
          </a:p>
          <a:p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</a:rPr>
              <a:t>If you want to write some more, type it here. Have fun!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If you want to write some more, type it here. Have fun!</a:t>
            </a:r>
          </a:p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If you want to write some more, type it here. Have fun</a:t>
            </a:r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</a:rPr>
              <a:t>!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If you want to write some more, type it here. Have fun!</a:t>
            </a:r>
          </a:p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If you want to write some more, type it here. Have fun</a:t>
            </a:r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</a:rPr>
              <a:t>!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62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981200"/>
            <a:ext cx="5135270" cy="32095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53200" y="1828800"/>
            <a:ext cx="23622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Write Title for Page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Explain something you’ve learned here. </a:t>
            </a:r>
            <a:br>
              <a:rPr lang="en-US" sz="1200" dirty="0" smtClean="0">
                <a:solidFill>
                  <a:schemeClr val="bg1"/>
                </a:solidFill>
              </a:rPr>
            </a:br>
            <a:endParaRPr lang="en-US" sz="12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Explain something you’ve learned here. </a:t>
            </a:r>
            <a:r>
              <a:rPr lang="en-US" sz="1200" dirty="0" smtClean="0">
                <a:solidFill>
                  <a:schemeClr val="bg1"/>
                </a:solidFill>
              </a:rPr>
              <a:t/>
            </a:r>
            <a:br>
              <a:rPr lang="en-US" sz="1200" dirty="0" smtClean="0">
                <a:solidFill>
                  <a:schemeClr val="bg1"/>
                </a:solidFill>
              </a:rPr>
            </a:br>
            <a:endParaRPr lang="en-US" sz="1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Explain something you’ve learned here. </a:t>
            </a:r>
            <a:r>
              <a:rPr lang="en-US" sz="1200" dirty="0" smtClean="0">
                <a:solidFill>
                  <a:schemeClr val="bg1"/>
                </a:solidFill>
              </a:rPr>
              <a:t/>
            </a:r>
            <a:br>
              <a:rPr lang="en-US" sz="1200" dirty="0" smtClean="0">
                <a:solidFill>
                  <a:schemeClr val="bg1"/>
                </a:solidFill>
              </a:rPr>
            </a:br>
            <a:endParaRPr lang="en-US" sz="1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Explain something you’ve learned here. </a:t>
            </a:r>
            <a:r>
              <a:rPr lang="en-US" sz="1200" dirty="0" smtClean="0">
                <a:solidFill>
                  <a:schemeClr val="bg1"/>
                </a:solidFill>
              </a:rPr>
              <a:t/>
            </a:r>
            <a:br>
              <a:rPr lang="en-US" sz="1200" dirty="0" smtClean="0">
                <a:solidFill>
                  <a:schemeClr val="bg1"/>
                </a:solidFill>
              </a:rPr>
            </a:br>
            <a:r>
              <a:rPr lang="en-US" sz="1200" dirty="0" smtClean="0">
                <a:solidFill>
                  <a:schemeClr val="bg1"/>
                </a:solidFill>
              </a:rPr>
              <a:t/>
            </a:r>
            <a:br>
              <a:rPr lang="en-US" sz="1200" dirty="0" smtClean="0">
                <a:solidFill>
                  <a:schemeClr val="bg1"/>
                </a:solidFill>
              </a:rPr>
            </a:b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2921617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200" y="5867400"/>
            <a:ext cx="7696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Optional Additional Text</a:t>
            </a:r>
          </a:p>
          <a:p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</a:rPr>
              <a:t>If you want to write some more, type it here. Have fun!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If you want to write some more, type it here. Have fun!</a:t>
            </a:r>
          </a:p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If you want to write some more, type it here. Have fun</a:t>
            </a:r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</a:rPr>
              <a:t>!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If you want to write some more, type it here. Have fun!</a:t>
            </a:r>
          </a:p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If you want to write some more, type it here. Have fun</a:t>
            </a:r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</a:rPr>
              <a:t>!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74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981200"/>
            <a:ext cx="5135270" cy="32095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53200" y="1828800"/>
            <a:ext cx="23622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Write Title for Page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Explain something you’ve learned here. </a:t>
            </a:r>
            <a:br>
              <a:rPr lang="en-US" sz="1200" dirty="0" smtClean="0">
                <a:solidFill>
                  <a:schemeClr val="bg1"/>
                </a:solidFill>
              </a:rPr>
            </a:br>
            <a:endParaRPr lang="en-US" sz="12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Explain something you’ve learned here. </a:t>
            </a:r>
            <a:r>
              <a:rPr lang="en-US" sz="1200" dirty="0" smtClean="0">
                <a:solidFill>
                  <a:schemeClr val="bg1"/>
                </a:solidFill>
              </a:rPr>
              <a:t/>
            </a:r>
            <a:br>
              <a:rPr lang="en-US" sz="1200" dirty="0" smtClean="0">
                <a:solidFill>
                  <a:schemeClr val="bg1"/>
                </a:solidFill>
              </a:rPr>
            </a:br>
            <a:endParaRPr lang="en-US" sz="1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Explain something you’ve learned here. </a:t>
            </a:r>
            <a:r>
              <a:rPr lang="en-US" sz="1200" dirty="0" smtClean="0">
                <a:solidFill>
                  <a:schemeClr val="bg1"/>
                </a:solidFill>
              </a:rPr>
              <a:t/>
            </a:r>
            <a:br>
              <a:rPr lang="en-US" sz="1200" dirty="0" smtClean="0">
                <a:solidFill>
                  <a:schemeClr val="bg1"/>
                </a:solidFill>
              </a:rPr>
            </a:br>
            <a:endParaRPr lang="en-US" sz="1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Explain something you’ve learned here. </a:t>
            </a:r>
            <a:r>
              <a:rPr lang="en-US" sz="1200" dirty="0" smtClean="0">
                <a:solidFill>
                  <a:schemeClr val="bg1"/>
                </a:solidFill>
              </a:rPr>
              <a:t/>
            </a:r>
            <a:br>
              <a:rPr lang="en-US" sz="1200" dirty="0" smtClean="0">
                <a:solidFill>
                  <a:schemeClr val="bg1"/>
                </a:solidFill>
              </a:rPr>
            </a:br>
            <a:r>
              <a:rPr lang="en-US" sz="1200" dirty="0" smtClean="0">
                <a:solidFill>
                  <a:schemeClr val="bg1"/>
                </a:solidFill>
              </a:rPr>
              <a:t/>
            </a:r>
            <a:br>
              <a:rPr lang="en-US" sz="1200" dirty="0" smtClean="0">
                <a:solidFill>
                  <a:schemeClr val="bg1"/>
                </a:solidFill>
              </a:rPr>
            </a:b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2921617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200" y="5867400"/>
            <a:ext cx="7696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Optional Additional Text</a:t>
            </a:r>
          </a:p>
          <a:p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</a:rPr>
              <a:t>If you want to write some more, type it here. Have fun!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If you want to write some more, type it here. Have fun!</a:t>
            </a:r>
          </a:p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If you want to write some more, type it here. Have fun</a:t>
            </a:r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</a:rPr>
              <a:t>!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If you want to write some more, type it here. Have fun!</a:t>
            </a:r>
          </a:p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If you want to write some more, type it here. Have fun</a:t>
            </a:r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</a:rPr>
              <a:t>!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96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981200"/>
            <a:ext cx="5135270" cy="32095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53200" y="1828800"/>
            <a:ext cx="23622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Write Title for Page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Explain something you’ve learned here. </a:t>
            </a:r>
            <a:br>
              <a:rPr lang="en-US" sz="1200" dirty="0" smtClean="0">
                <a:solidFill>
                  <a:schemeClr val="bg1"/>
                </a:solidFill>
              </a:rPr>
            </a:br>
            <a:endParaRPr lang="en-US" sz="12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Explain something you’ve learned here. </a:t>
            </a:r>
            <a:r>
              <a:rPr lang="en-US" sz="1200" dirty="0" smtClean="0">
                <a:solidFill>
                  <a:schemeClr val="bg1"/>
                </a:solidFill>
              </a:rPr>
              <a:t/>
            </a:r>
            <a:br>
              <a:rPr lang="en-US" sz="1200" dirty="0" smtClean="0">
                <a:solidFill>
                  <a:schemeClr val="bg1"/>
                </a:solidFill>
              </a:rPr>
            </a:br>
            <a:endParaRPr lang="en-US" sz="1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Explain something you’ve learned here. </a:t>
            </a:r>
            <a:r>
              <a:rPr lang="en-US" sz="1200" dirty="0" smtClean="0">
                <a:solidFill>
                  <a:schemeClr val="bg1"/>
                </a:solidFill>
              </a:rPr>
              <a:t/>
            </a:r>
            <a:br>
              <a:rPr lang="en-US" sz="1200" dirty="0" smtClean="0">
                <a:solidFill>
                  <a:schemeClr val="bg1"/>
                </a:solidFill>
              </a:rPr>
            </a:br>
            <a:endParaRPr lang="en-US" sz="1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Explain something you’ve learned here. </a:t>
            </a:r>
            <a:r>
              <a:rPr lang="en-US" sz="1200" dirty="0" smtClean="0">
                <a:solidFill>
                  <a:schemeClr val="bg1"/>
                </a:solidFill>
              </a:rPr>
              <a:t/>
            </a:r>
            <a:br>
              <a:rPr lang="en-US" sz="1200" dirty="0" smtClean="0">
                <a:solidFill>
                  <a:schemeClr val="bg1"/>
                </a:solidFill>
              </a:rPr>
            </a:br>
            <a:r>
              <a:rPr lang="en-US" sz="1200" dirty="0" smtClean="0">
                <a:solidFill>
                  <a:schemeClr val="bg1"/>
                </a:solidFill>
              </a:rPr>
              <a:t/>
            </a:r>
            <a:br>
              <a:rPr lang="en-US" sz="1200" dirty="0" smtClean="0">
                <a:solidFill>
                  <a:schemeClr val="bg1"/>
                </a:solidFill>
              </a:rPr>
            </a:b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2921617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200" y="5867400"/>
            <a:ext cx="7696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Optional Additional Text</a:t>
            </a:r>
          </a:p>
          <a:p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</a:rPr>
              <a:t>If you want to write some more, type it here. Have fun!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If you want to write some more, type it here. Have fun!</a:t>
            </a:r>
          </a:p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If you want to write some more, type it here. Have fun</a:t>
            </a:r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</a:rPr>
              <a:t>!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If you want to write some more, type it here. Have fun!</a:t>
            </a:r>
          </a:p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If you want to write some more, type it here. Have fun</a:t>
            </a:r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</a:rPr>
              <a:t>!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59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685800"/>
            <a:ext cx="7848600" cy="566738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Favorite Camp Memory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1066800" y="5562600"/>
            <a:ext cx="7239000" cy="1066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a few sentences or a paragraph about your favorite camp memory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Type a few sentences or a paragraph about your favorite camp memory. Type a few sentences or a paragraph about your favorite camp memory. </a:t>
            </a:r>
          </a:p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8" b="9718"/>
          <a:stretch>
            <a:fillRect/>
          </a:stretch>
        </p:blipFill>
        <p:spPr>
          <a:xfrm>
            <a:off x="1066800" y="1447800"/>
            <a:ext cx="7239000" cy="3886200"/>
          </a:xfrm>
        </p:spPr>
      </p:pic>
    </p:spTree>
    <p:extLst>
      <p:ext uri="{BB962C8B-B14F-4D97-AF65-F5344CB8AC3E}">
        <p14:creationId xmlns:p14="http://schemas.microsoft.com/office/powerpoint/2010/main" val="384006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246</TotalTime>
  <Words>472</Words>
  <Application>Microsoft Office PowerPoint</Application>
  <PresentationFormat>On-screen Show (4:3)</PresentationFormat>
  <Paragraphs>50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My iD Project Title</vt:lpstr>
      <vt:lpstr>University Name Here</vt:lpstr>
      <vt:lpstr>PowerPoint Presentation</vt:lpstr>
      <vt:lpstr>PowerPoint Presentation</vt:lpstr>
      <vt:lpstr>PowerPoint Presentation</vt:lpstr>
      <vt:lpstr>PowerPoint Presentation</vt:lpstr>
      <vt:lpstr>Favorite Camp Memory</vt:lpstr>
    </vt:vector>
  </TitlesOfParts>
  <Company>Internald Drive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iD Project Title</dc:title>
  <dc:creator>Marta</dc:creator>
  <cp:lastModifiedBy>Marta</cp:lastModifiedBy>
  <cp:revision>29</cp:revision>
  <dcterms:created xsi:type="dcterms:W3CDTF">2014-04-01T19:13:29Z</dcterms:created>
  <dcterms:modified xsi:type="dcterms:W3CDTF">2014-04-17T04:44:18Z</dcterms:modified>
</cp:coreProperties>
</file>